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3" r:id="rId8"/>
    <p:sldId id="264" r:id="rId9"/>
    <p:sldId id="268" r:id="rId10"/>
    <p:sldId id="266" r:id="rId11"/>
    <p:sldId id="267" r:id="rId12"/>
    <p:sldId id="265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08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91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72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51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6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05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57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3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91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98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08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6502F-9DEB-4988-A5CB-1D397A20167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0FDC-FCEC-408E-9F6E-97DFA9C40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78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Использование цифрового оборудования центра «Точка роста» при организации исследовательской деятельности школьников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238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5194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20.12.2023 г. в Кемеровском МО областное мероприятие. Институт развития образования Кузбасса совместно с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Ягуновской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школой Кемеровского МО организовали интеллектуальное командное соревнование «Креатив-бой». 12 команд из 6 муниципалитетов северной агломерации Кузбасса приняли участие. С мастер-классом и в качестве члена жюри на треке "Химия" выступила педагог нашего центра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Загорская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С.Н.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07.03.2024 Педагог образовательного центра "Точка роста"  нашей школы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Загорская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С. Н. приняла участие в региональном съезде педагогов "Точек роста".  В своем выступлении она поделилась опытом работы организации исследовательской деятельности в рамках внеурочной работы.</a:t>
            </a:r>
          </a:p>
          <a:p>
            <a:endParaRPr lang="ru-RU" dirty="0"/>
          </a:p>
        </p:txBody>
      </p:sp>
      <p:pic>
        <p:nvPicPr>
          <p:cNvPr id="3074" name="Picture 2" descr="C:\Users\Костя\Desktop\11111111111\2b39ea38b3f7345e849b321b4ac581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4114" y="3726324"/>
            <a:ext cx="3539885" cy="2654914"/>
          </a:xfrm>
          <a:prstGeom prst="rect">
            <a:avLst/>
          </a:prstGeom>
          <a:noFill/>
        </p:spPr>
      </p:pic>
      <p:pic>
        <p:nvPicPr>
          <p:cNvPr id="3075" name="Picture 3" descr="C:\Users\Костя\Desktop\11111111111\ff2b1fd6a62e1da2a210e9c0696613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88640"/>
            <a:ext cx="2376264" cy="31683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74946" y="335699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Креатив-бой 20.12.2023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6389948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Съезд педагогов «Точек роста» 07.03.2024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949"/>
            <a:ext cx="8229600" cy="56207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Результаты обучающихся в аспекте темы РСП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5400600" cy="5433467"/>
          </a:xfrm>
        </p:spPr>
        <p:txBody>
          <a:bodyPr>
            <a:normAutofit lnSpcReduction="10000"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18.11.2023 в г. Кемерово, проходили открытые городские соревнования по мобильным роботам среди учащихся. Наша команда, в составе ученика 6 класса Рыбак Артёма и педагога Фёдорова А. В., принимала участие в дисциплине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Кегельринг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В возрастной категории до 13 лет ученик нашей школы Рыбак Артем занял 2 место. 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03.12.2023 в г. Кемерово открытые городские соревнования по автомодельному спорту. В классе самодельных машин две грамоты за 1 место, четыре - за 2 место и две - 3 место. И общекомандное 2 место.</a:t>
            </a:r>
          </a:p>
          <a:p>
            <a:endParaRPr lang="ru-RU" dirty="0"/>
          </a:p>
        </p:txBody>
      </p:sp>
      <p:pic>
        <p:nvPicPr>
          <p:cNvPr id="4098" name="Picture 2" descr="C:\Users\Костя\Desktop\11111111111\18fb9118817e5f49c07dc6dfa5bd05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5594" y="620688"/>
            <a:ext cx="3648406" cy="2736304"/>
          </a:xfrm>
          <a:prstGeom prst="rect">
            <a:avLst/>
          </a:prstGeom>
          <a:noFill/>
        </p:spPr>
      </p:pic>
      <p:pic>
        <p:nvPicPr>
          <p:cNvPr id="4099" name="Picture 3" descr="C:\Users\Костя\Desktop\11111111111\87039d2129123c052e91710a2dffd5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754109"/>
            <a:ext cx="3515882" cy="26369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21829" y="3384777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Соревнования роботов 18.11.2023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5568" y="644456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Автомодельный спорт 03.12.2023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60648"/>
            <a:ext cx="5616624" cy="619268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06.04.2024 в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КузГТУ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состоялась региональная научно-исследовательская конференция обучающихся "Кузбасская школьная академия наук". В мероприятии приняла участие учащаяся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нашей школы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Червева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Василиса (5 класс). Работа по теме "Содержание витамина С в различных соках ". По итогам конференции Василиса заняла  2 место.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16.04.2024 в г. Юрга состоялись областные соревнования по автомодельному спорту. От нашей школы принимала участие команда учащихся 2 и 7 классов. По итогам соревнований наши ребята заняли 2 общекомандное место в классе простейших машин.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Костя\Desktop\11111111111\36b455d09c1bccd581e6419ccc9bfa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582308"/>
            <a:ext cx="2394266" cy="2777638"/>
          </a:xfrm>
          <a:prstGeom prst="rect">
            <a:avLst/>
          </a:prstGeom>
          <a:noFill/>
        </p:spPr>
      </p:pic>
      <p:pic>
        <p:nvPicPr>
          <p:cNvPr id="2051" name="Picture 3" descr="C:\Users\Костя\Desktop\11111111111\f675fb4dca9bc1c53434bcec977a37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16632"/>
            <a:ext cx="2322258" cy="30963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64088" y="321297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Конференция 06.04.2024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4088" y="6248088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Областные соревнования 30.10.2023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Перспективы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работы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РСП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Обобщение и оформление наиболее удачных практик использования цифрового оборудования центров «Точка роста» при организации исследовательской деятельности школьников.  </a:t>
            </a:r>
          </a:p>
          <a:p>
            <a:r>
              <a:rPr lang="ru-RU" dirty="0"/>
              <a:t>Разработка сетевых форматов внедрения, распространения и масштабирования лучших практик использования цифрового оборудования центров «Точка роста» при организации исследовательской деятельности школьников.  Создание единого сервиса для ознакомления и распространения лучших практик.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23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Цель деятельности РСП: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Обобщение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и трансляция опыта использования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цифрового оборудования центра «Точка роста» при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реализации учебных программ по химии, биологии и физике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организации исследовательской </a:t>
            </a:r>
            <a:r>
              <a:rPr lang="ru-RU" dirty="0">
                <a:latin typeface="Arial" pitchFamily="34" charset="0"/>
                <a:cs typeface="Arial" pitchFamily="34" charset="0"/>
              </a:rPr>
              <a:t>деятельности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обучащихся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301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Задачи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11256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3500" dirty="0">
                <a:latin typeface="Arial" pitchFamily="34" charset="0"/>
                <a:cs typeface="Arial" pitchFamily="34" charset="0"/>
              </a:rPr>
              <a:t>Анализ имеющегося в ОО опыта работы с цифровой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лабораторией и цифровым оборудованием </a:t>
            </a:r>
            <a:r>
              <a:rPr lang="ru-RU" sz="3500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уроках и во внеурочное время.</a:t>
            </a:r>
            <a:endParaRPr lang="ru-RU" sz="35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3500" dirty="0" smtClean="0"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3500" dirty="0">
                <a:latin typeface="Arial" pitchFamily="34" charset="0"/>
                <a:cs typeface="Arial" pitchFamily="34" charset="0"/>
              </a:rPr>
              <a:t>стажировок для учителей химии, биологии и физики по формированию навыков применения в образовательном процессе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цифрового оборудования центра «Точка роста».</a:t>
            </a:r>
            <a:endParaRPr lang="ru-RU" sz="35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3500" dirty="0">
                <a:latin typeface="Arial" pitchFamily="34" charset="0"/>
                <a:cs typeface="Arial" pitchFamily="34" charset="0"/>
              </a:rPr>
              <a:t>Создание методических рекомендаций по использованию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цифрового оборудования центра «Точка роста» </a:t>
            </a:r>
            <a:r>
              <a:rPr lang="ru-RU" sz="3500" dirty="0">
                <a:latin typeface="Arial" pitchFamily="34" charset="0"/>
                <a:cs typeface="Arial" pitchFamily="34" charset="0"/>
              </a:rPr>
              <a:t>в образовательном процессе, интегрирующих лучшие разработки педагогов площадки и участников стажировок.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08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Кадровое  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обеспечение деятельности </a:t>
            </a: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РСП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550061"/>
              </p:ext>
            </p:extLst>
          </p:nvPr>
        </p:nvGraphicFramePr>
        <p:xfrm>
          <a:off x="539552" y="1412775"/>
          <a:ext cx="8208911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5094"/>
                <a:gridCol w="4699605"/>
                <a:gridCol w="2834212"/>
              </a:tblGrid>
              <a:tr h="510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Фамилия Имя Отчество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Должность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52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Белкин Сергей Лаврентьевич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Учитель физики и технологии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52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Загорская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Светлана Николаевна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Учитель химии и биологии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52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Федоров Антон Викторович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Учитель математики и физики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10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Турнаев Константин Анатольевич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Директор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45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Материально-техническое обеспечение деятельности РСП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оборудованных учебных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кабинетов: </a:t>
            </a:r>
            <a:r>
              <a:rPr lang="ru-RU" dirty="0">
                <a:latin typeface="Arial" pitchFamily="34" charset="0"/>
                <a:cs typeface="Arial" pitchFamily="34" charset="0"/>
              </a:rPr>
              <a:t>2 кабинета оснащенных оборудованием по программе национального проекта «Образование» (Точка роста). Кабинет физики и кабинет химии/биологии;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dirty="0">
                <a:latin typeface="Arial" pitchFamily="34" charset="0"/>
                <a:cs typeface="Arial" pitchFamily="34" charset="0"/>
              </a:rPr>
              <a:t>иных оборудованных помещений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необходимых </a:t>
            </a:r>
            <a:r>
              <a:rPr lang="ru-RU" dirty="0">
                <a:latin typeface="Arial" pitchFamily="34" charset="0"/>
                <a:cs typeface="Arial" pitchFamily="34" charset="0"/>
              </a:rPr>
              <a:t>для осуществления деятельности: Актовый зал;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наличие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оборудования, технических средств: Цифровые лаборатории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Vernier</a:t>
            </a:r>
            <a:r>
              <a:rPr lang="ru-RU" dirty="0">
                <a:latin typeface="Arial" pitchFamily="34" charset="0"/>
                <a:cs typeface="Arial" pitchFamily="34" charset="0"/>
              </a:rPr>
              <a:t>, микроскопы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Левингук</a:t>
            </a:r>
            <a:r>
              <a:rPr lang="ru-RU" dirty="0">
                <a:latin typeface="Arial" pitchFamily="34" charset="0"/>
                <a:cs typeface="Arial" pitchFamily="34" charset="0"/>
              </a:rPr>
              <a:t>, ноутбуки, МФУ, Конструктор </a:t>
            </a:r>
            <a:r>
              <a:rPr lang="en-US" dirty="0">
                <a:latin typeface="Arial" pitchFamily="34" charset="0"/>
                <a:cs typeface="Arial" pitchFamily="34" charset="0"/>
              </a:rPr>
              <a:t>Lego Education Spike Prime</a:t>
            </a:r>
            <a:r>
              <a:rPr lang="ru-RU" dirty="0">
                <a:latin typeface="Arial" pitchFamily="34" charset="0"/>
                <a:cs typeface="Arial" pitchFamily="34" charset="0"/>
              </a:rPr>
              <a:t> 45678, Конструктор</a:t>
            </a:r>
            <a:r>
              <a:rPr lang="en-US" dirty="0">
                <a:latin typeface="Arial" pitchFamily="34" charset="0"/>
                <a:cs typeface="Arial" pitchFamily="34" charset="0"/>
              </a:rPr>
              <a:t>Vex IQ</a:t>
            </a:r>
            <a:r>
              <a:rPr lang="ru-RU" dirty="0">
                <a:latin typeface="Arial" pitchFamily="34" charset="0"/>
                <a:cs typeface="Arial" pitchFamily="34" charset="0"/>
              </a:rPr>
              <a:t>, прикладная робототехника на базе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Ардуино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9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Результаты работы РСП в 2023-2024 уч. году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296" y="692696"/>
            <a:ext cx="8712968" cy="554461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Мероприятия проведенные в рамках работы РСП в 2023-2024 уч. году: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30 октября 2023 г. – семинар-практикум «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Использование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цифрового оборудования центра «Точка роста» для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организации исследовательской деятельности на уроках химии, биологии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физики». В работе семинара приняло участие 10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человек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 учителя ОО Кемеровского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методисты Кузбасского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педагогического колледжа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 преподаватели Кемеровского кооперативного техникума. Участники познакомились с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цифровыми лабораториями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Vernier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 была организована практическая работа с их использованием.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" descr="F:\ДУБЛЬ Кузбасская\документы школа\Стажировочные площадки\50a040082dc73dc344fc47fb338c34e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3056"/>
            <a:ext cx="3275856" cy="245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:\ДУБЛЬ Кузбасская\документы школа\Стажировочные площадки\32bea87ab1e3139ba099d5d28c2040d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935084"/>
            <a:ext cx="3273152" cy="245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638994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Семинар-практикум 30.10.2023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8064" y="6396337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Семинар-практикум 30.10.2023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316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04867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19.01.2024 г. –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руглый стол 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он-лайн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формат). В работе круглого стола приняло участие 18 человек из следующих территорий: Новокузнецкий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МО, г. Новокузнецк,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Яйский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МО,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Тайгинский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ГО, г. Кемерово,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Прокопьевский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ГО, Кемеровский МО, Ленинск-Кузнецкий ГО, Междуреченский 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Участники круглого стола представили элементы уроков,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демонстрирующих использование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цифрового оборудования и цифровой лаборатории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уроках химии,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биологии, физики и во внеурочной работе.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26.03.2024 г. – семинар-практикум по теме «Особенности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програмирования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мобильных роботов». В работе семинара приняло участие 12 человек: учителя ОО Кемеровского МО и обучающиеся из ОО Кемеровского муниципального округа.. Участники смогли не только получить новые знания, но и, в конце мероприятия, посоревноваться между собой.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756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остя\Desktop\11111111111\4274a2398aab1886797facebb67887c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016" y="620688"/>
            <a:ext cx="4152461" cy="3114345"/>
          </a:xfrm>
          <a:prstGeom prst="rect">
            <a:avLst/>
          </a:prstGeom>
          <a:noFill/>
        </p:spPr>
      </p:pic>
      <p:pic>
        <p:nvPicPr>
          <p:cNvPr id="1027" name="Picture 3" descr="C:\Users\Костя\Desktop\11111111111\fbfef4e2d02fc8f9969c75f17699ea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825044"/>
            <a:ext cx="4187957" cy="3032956"/>
          </a:xfrm>
          <a:prstGeom prst="rect">
            <a:avLst/>
          </a:prstGeom>
          <a:noFill/>
        </p:spPr>
      </p:pic>
      <p:pic>
        <p:nvPicPr>
          <p:cNvPr id="1028" name="Picture 4" descr="C:\Users\Костя\Desktop\11111111111\34c9aed6de08f2d3082338a54fb6a4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620688"/>
            <a:ext cx="4245936" cy="56612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91205" y="5354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Семинар-практикум 26.03.2024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Результаты работы учителей в контексте темы РСП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8378" y="764704"/>
            <a:ext cx="4834880" cy="5217443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07.12.2023 г. г. Кемерово VIII Всероссийская научно-практическая конференция "Интеграция содержания естественно-научного образования как путь его обновления". В конференции приняли участие педагоги нашего центра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Загорская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С.Н. и Фёдоров А.В. Они показали варианты интеграции предметов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естественно-научного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цикла в урочной и внеурочной деятельности.</a:t>
            </a:r>
          </a:p>
          <a:p>
            <a:endParaRPr lang="ru-RU" dirty="0"/>
          </a:p>
        </p:txBody>
      </p:sp>
      <p:pic>
        <p:nvPicPr>
          <p:cNvPr id="5123" name="Picture 3" descr="C:\Users\Костя\Desktop\11111111111\c01602eb4dd4acec7d98f7756ede61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7719" y="2852936"/>
            <a:ext cx="4355976" cy="29011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3968" y="5868899"/>
            <a:ext cx="503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Всероссийская научно-практическая конференция 07.12.2023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766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Использование цифрового оборудования центра «Точка роста» при организации исследовательской деятельности школьников</vt:lpstr>
      <vt:lpstr>Цель деятельности РСП:</vt:lpstr>
      <vt:lpstr>Задачи:</vt:lpstr>
      <vt:lpstr>Кадровое  обеспечение деятельности РСП </vt:lpstr>
      <vt:lpstr>Материально-техническое обеспечение деятельности РСП</vt:lpstr>
      <vt:lpstr>Результаты работы РСП в 2023-2024 уч. году </vt:lpstr>
      <vt:lpstr>Презентация PowerPoint</vt:lpstr>
      <vt:lpstr>Презентация PowerPoint</vt:lpstr>
      <vt:lpstr>Результаты работы учителей в контексте темы РСП</vt:lpstr>
      <vt:lpstr>Презентация PowerPoint</vt:lpstr>
      <vt:lpstr>Результаты обучающихся в аспекте темы РСП</vt:lpstr>
      <vt:lpstr>Презентация PowerPoint</vt:lpstr>
      <vt:lpstr>Перспективы работы РСП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42</cp:revision>
  <dcterms:created xsi:type="dcterms:W3CDTF">2024-05-22T06:19:23Z</dcterms:created>
  <dcterms:modified xsi:type="dcterms:W3CDTF">2024-05-28T03:56:12Z</dcterms:modified>
</cp:coreProperties>
</file>